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688" y="-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3A9E-D351-41F5-9E87-93E02C2ED75D}" type="datetimeFigureOut">
              <a:rPr lang="it-IT" smtClean="0"/>
              <a:t>24/04/16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072A-0890-498B-A7C4-2811B34428B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01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3A9E-D351-41F5-9E87-93E02C2ED75D}" type="datetimeFigureOut">
              <a:rPr lang="it-IT" smtClean="0"/>
              <a:t>24/04/16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072A-0890-498B-A7C4-2811B34428B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66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3A9E-D351-41F5-9E87-93E02C2ED75D}" type="datetimeFigureOut">
              <a:rPr lang="it-IT" smtClean="0"/>
              <a:t>24/04/16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072A-0890-498B-A7C4-2811B34428B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30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3A9E-D351-41F5-9E87-93E02C2ED75D}" type="datetimeFigureOut">
              <a:rPr lang="it-IT" smtClean="0"/>
              <a:t>24/04/16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072A-0890-498B-A7C4-2811B34428B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35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3A9E-D351-41F5-9E87-93E02C2ED75D}" type="datetimeFigureOut">
              <a:rPr lang="it-IT" smtClean="0"/>
              <a:t>24/04/16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072A-0890-498B-A7C4-2811B34428B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69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3A9E-D351-41F5-9E87-93E02C2ED75D}" type="datetimeFigureOut">
              <a:rPr lang="it-IT" smtClean="0"/>
              <a:t>24/04/16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072A-0890-498B-A7C4-2811B34428B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99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3A9E-D351-41F5-9E87-93E02C2ED75D}" type="datetimeFigureOut">
              <a:rPr lang="it-IT" smtClean="0"/>
              <a:t>24/04/16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072A-0890-498B-A7C4-2811B34428B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40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3A9E-D351-41F5-9E87-93E02C2ED75D}" type="datetimeFigureOut">
              <a:rPr lang="it-IT" smtClean="0"/>
              <a:t>24/04/16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072A-0890-498B-A7C4-2811B34428B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28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3A9E-D351-41F5-9E87-93E02C2ED75D}" type="datetimeFigureOut">
              <a:rPr lang="it-IT" smtClean="0"/>
              <a:t>24/04/16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072A-0890-498B-A7C4-2811B34428B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9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3A9E-D351-41F5-9E87-93E02C2ED75D}" type="datetimeFigureOut">
              <a:rPr lang="it-IT" smtClean="0"/>
              <a:t>24/04/16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072A-0890-498B-A7C4-2811B34428B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48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3A9E-D351-41F5-9E87-93E02C2ED75D}" type="datetimeFigureOut">
              <a:rPr lang="it-IT" smtClean="0"/>
              <a:t>24/04/16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072A-0890-498B-A7C4-2811B34428B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51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3A9E-D351-41F5-9E87-93E02C2ED75D}" type="datetimeFigureOut">
              <a:rPr lang="it-IT" smtClean="0"/>
              <a:t>24/04/16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2072A-0890-498B-A7C4-2811B34428B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3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google.it/url?sa=i&amp;rct=j&amp;q=&amp;esrc=s&amp;source=images&amp;cd=&amp;cad=rja&amp;uact=8&amp;ved=0ahUKEwid9JaG-4jMAhXIWhoKHUMsCu0QjRwIBw&amp;url=https://www.iconfinder.com/iconsets/flat-round-system&amp;bvm=bv.119028448,d.d24&amp;psig=AFQjCNHYhPwyqp5bPx84AJF_mThuRXe8FA&amp;ust=146054572468040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47667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Sensor Network</a:t>
            </a:r>
            <a:endParaRPr lang="it-IT" dirty="0"/>
          </a:p>
        </p:txBody>
      </p:sp>
      <p:pic>
        <p:nvPicPr>
          <p:cNvPr id="1026" name="Picture 2" descr="https://cdn0.iconfinder.com/data/icons/flat-round-system/512/raspberry-128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509120"/>
            <a:ext cx="1003176" cy="1003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2051720" y="299695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INTERNET OF THE THING</a:t>
            </a:r>
            <a:endParaRPr lang="it-IT" sz="4000" dirty="0"/>
          </a:p>
        </p:txBody>
      </p:sp>
      <p:cxnSp>
        <p:nvCxnSpPr>
          <p:cNvPr id="7" name="Connettore 1 6"/>
          <p:cNvCxnSpPr/>
          <p:nvPr/>
        </p:nvCxnSpPr>
        <p:spPr>
          <a:xfrm flipH="1">
            <a:off x="1835696" y="3573016"/>
            <a:ext cx="50405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 descr="icona arduin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149080"/>
            <a:ext cx="990352" cy="990352"/>
          </a:xfrm>
          <a:prstGeom prst="rect">
            <a:avLst/>
          </a:prstGeom>
        </p:spPr>
      </p:pic>
      <p:pic>
        <p:nvPicPr>
          <p:cNvPr id="6" name="Immagine 5" descr="download (1)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340768"/>
            <a:ext cx="864096" cy="864096"/>
          </a:xfrm>
          <a:prstGeom prst="rect">
            <a:avLst/>
          </a:prstGeom>
        </p:spPr>
      </p:pic>
      <p:pic>
        <p:nvPicPr>
          <p:cNvPr id="8" name="Immagine 7" descr="download (2)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149080"/>
            <a:ext cx="1460326" cy="918592"/>
          </a:xfrm>
          <a:prstGeom prst="rect">
            <a:avLst/>
          </a:prstGeom>
        </p:spPr>
      </p:pic>
      <p:pic>
        <p:nvPicPr>
          <p:cNvPr id="9" name="Immagine 8" descr="download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196752"/>
            <a:ext cx="1008112" cy="1008112"/>
          </a:xfrm>
          <a:prstGeom prst="rect">
            <a:avLst/>
          </a:prstGeom>
        </p:spPr>
      </p:pic>
      <p:cxnSp>
        <p:nvCxnSpPr>
          <p:cNvPr id="11" name="Connettore 1 10"/>
          <p:cNvCxnSpPr>
            <a:endCxn id="3" idx="0"/>
          </p:cNvCxnSpPr>
          <p:nvPr/>
        </p:nvCxnSpPr>
        <p:spPr>
          <a:xfrm flipH="1">
            <a:off x="3483000" y="3573016"/>
            <a:ext cx="888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H="1">
            <a:off x="6516216" y="3573016"/>
            <a:ext cx="1440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3563888" y="2060848"/>
            <a:ext cx="21602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5148064" y="2060848"/>
            <a:ext cx="50405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15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395536" y="1700808"/>
            <a:ext cx="1728192" cy="720080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 smtClean="0">
                <a:solidFill>
                  <a:schemeClr val="tx1"/>
                </a:solidFill>
              </a:rPr>
              <a:t>Sensors</a:t>
            </a:r>
            <a:r>
              <a:rPr lang="it-IT" sz="1200" dirty="0" smtClean="0">
                <a:solidFill>
                  <a:schemeClr val="tx1"/>
                </a:solidFill>
              </a:rPr>
              <a:t> </a:t>
            </a:r>
            <a:r>
              <a:rPr lang="it-IT" sz="1200" dirty="0" smtClean="0">
                <a:solidFill>
                  <a:schemeClr val="tx1"/>
                </a:solidFill>
              </a:rPr>
              <a:t>Network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2" name="Gallone 11"/>
          <p:cNvSpPr/>
          <p:nvPr/>
        </p:nvSpPr>
        <p:spPr>
          <a:xfrm>
            <a:off x="1907704" y="1700808"/>
            <a:ext cx="1368152" cy="720080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Sensor </a:t>
            </a:r>
            <a:r>
              <a:rPr lang="it-IT" sz="1200" dirty="0" err="1" smtClean="0">
                <a:solidFill>
                  <a:schemeClr val="tx1"/>
                </a:solidFill>
              </a:rPr>
              <a:t>Nodes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3" name="Gallone 12"/>
          <p:cNvSpPr/>
          <p:nvPr/>
        </p:nvSpPr>
        <p:spPr>
          <a:xfrm>
            <a:off x="2987824" y="1700808"/>
            <a:ext cx="1584176" cy="720080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err="1" smtClean="0">
                <a:solidFill>
                  <a:schemeClr val="tx1"/>
                </a:solidFill>
              </a:rPr>
              <a:t>Agregator</a:t>
            </a:r>
            <a:r>
              <a:rPr lang="it-IT" sz="1100" dirty="0" smtClean="0">
                <a:solidFill>
                  <a:schemeClr val="tx1"/>
                </a:solidFill>
              </a:rPr>
              <a:t>        </a:t>
            </a:r>
            <a:r>
              <a:rPr lang="it-IT" sz="1100" dirty="0" err="1" smtClean="0">
                <a:solidFill>
                  <a:schemeClr val="tx1"/>
                </a:solidFill>
              </a:rPr>
              <a:t>Nodes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14" name="Gallone 13"/>
          <p:cNvSpPr/>
          <p:nvPr/>
        </p:nvSpPr>
        <p:spPr>
          <a:xfrm>
            <a:off x="4283968" y="1700808"/>
            <a:ext cx="1368152" cy="720080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Data </a:t>
            </a:r>
            <a:r>
              <a:rPr lang="it-IT" sz="1200" dirty="0" err="1" smtClean="0">
                <a:solidFill>
                  <a:schemeClr val="tx1"/>
                </a:solidFill>
              </a:rPr>
              <a:t>Nodes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5" name="Gallone 14"/>
          <p:cNvSpPr/>
          <p:nvPr/>
        </p:nvSpPr>
        <p:spPr>
          <a:xfrm>
            <a:off x="5364088" y="1700808"/>
            <a:ext cx="1440160" cy="720080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Network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16" name="Gallone 15"/>
          <p:cNvSpPr/>
          <p:nvPr/>
        </p:nvSpPr>
        <p:spPr>
          <a:xfrm>
            <a:off x="6516216" y="1700808"/>
            <a:ext cx="1440160" cy="720080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err="1" smtClean="0">
                <a:solidFill>
                  <a:schemeClr val="tx1"/>
                </a:solidFill>
              </a:rPr>
              <a:t>DataBase</a:t>
            </a:r>
            <a:r>
              <a:rPr lang="it-IT" sz="1100" dirty="0" smtClean="0">
                <a:solidFill>
                  <a:schemeClr val="tx1"/>
                </a:solidFill>
              </a:rPr>
              <a:t> Server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17" name="Gallone 16"/>
          <p:cNvSpPr/>
          <p:nvPr/>
        </p:nvSpPr>
        <p:spPr>
          <a:xfrm>
            <a:off x="7668344" y="1700808"/>
            <a:ext cx="1296144" cy="720080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Client Access</a:t>
            </a:r>
            <a:endParaRPr lang="it-IT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9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destra 3"/>
          <p:cNvSpPr/>
          <p:nvPr/>
        </p:nvSpPr>
        <p:spPr>
          <a:xfrm>
            <a:off x="4716016" y="4293096"/>
            <a:ext cx="3888432" cy="136815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Freccia destra 4"/>
          <p:cNvSpPr/>
          <p:nvPr/>
        </p:nvSpPr>
        <p:spPr>
          <a:xfrm rot="10800000">
            <a:off x="683568" y="4293096"/>
            <a:ext cx="3744416" cy="1296144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267744" y="4725144"/>
            <a:ext cx="128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SMALL data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012160" y="4725144"/>
            <a:ext cx="9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BIG data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9713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23</Words>
  <Application>Microsoft Macintosh PowerPoint</Application>
  <PresentationFormat>Presentazione su schermo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Bonat, Igor</dc:creator>
  <cp:lastModifiedBy>Igor Bonat</cp:lastModifiedBy>
  <cp:revision>6</cp:revision>
  <dcterms:created xsi:type="dcterms:W3CDTF">2016-04-12T10:58:48Z</dcterms:created>
  <dcterms:modified xsi:type="dcterms:W3CDTF">2016-04-24T19:37:12Z</dcterms:modified>
</cp:coreProperties>
</file>